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63" r:id="rId6"/>
    <p:sldId id="262" r:id="rId7"/>
    <p:sldId id="265" r:id="rId8"/>
    <p:sldId id="264" r:id="rId9"/>
    <p:sldId id="259" r:id="rId10"/>
    <p:sldId id="260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F9977-914E-45C8-8615-6E0378E03068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1A886-EABF-42AB-AE8A-45A24CE6D8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08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1A886-EABF-42AB-AE8A-45A24CE6D89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18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2AC0-7A06-41CD-B4DD-E9113327A26A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31E4-EC8F-4373-8523-6E83F08AE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17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2AC0-7A06-41CD-B4DD-E9113327A26A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31E4-EC8F-4373-8523-6E83F08AE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95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2AC0-7A06-41CD-B4DD-E9113327A26A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31E4-EC8F-4373-8523-6E83F08AE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72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2AC0-7A06-41CD-B4DD-E9113327A26A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31E4-EC8F-4373-8523-6E83F08AE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88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2AC0-7A06-41CD-B4DD-E9113327A26A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31E4-EC8F-4373-8523-6E83F08AE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68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2AC0-7A06-41CD-B4DD-E9113327A26A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31E4-EC8F-4373-8523-6E83F08AE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03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2AC0-7A06-41CD-B4DD-E9113327A26A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31E4-EC8F-4373-8523-6E83F08AE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50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2AC0-7A06-41CD-B4DD-E9113327A26A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31E4-EC8F-4373-8523-6E83F08AE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47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2AC0-7A06-41CD-B4DD-E9113327A26A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31E4-EC8F-4373-8523-6E83F08AE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48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2AC0-7A06-41CD-B4DD-E9113327A26A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31E4-EC8F-4373-8523-6E83F08AE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08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2AC0-7A06-41CD-B4DD-E9113327A26A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31E4-EC8F-4373-8523-6E83F08AE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15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2AC0-7A06-41CD-B4DD-E9113327A26A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31E4-EC8F-4373-8523-6E83F08AE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6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49086" y="816429"/>
            <a:ext cx="529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>Micro - organismen</a:t>
            </a:r>
            <a:endParaRPr lang="nl-NL" sz="3600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43" y="1139594"/>
            <a:ext cx="5018314" cy="501831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088571" y="2743200"/>
            <a:ext cx="3156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z</a:t>
            </a:r>
            <a:r>
              <a:rPr lang="nl-NL" sz="2800" dirty="0" smtClean="0"/>
              <a:t>ijn overal …</a:t>
            </a:r>
          </a:p>
          <a:p>
            <a:endParaRPr lang="nl-NL" sz="2800" dirty="0" smtClean="0"/>
          </a:p>
          <a:p>
            <a:r>
              <a:rPr lang="nl-NL" sz="2800" dirty="0"/>
              <a:t>o</a:t>
            </a:r>
            <a:r>
              <a:rPr lang="nl-NL" sz="2800" dirty="0" smtClean="0"/>
              <a:t>ok als je ze niet ziet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18689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40970" y="520134"/>
            <a:ext cx="48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</a:t>
            </a:r>
            <a:r>
              <a:rPr lang="nl-NL" sz="2800" dirty="0" smtClean="0"/>
              <a:t>acteriën maken </a:t>
            </a:r>
            <a:r>
              <a:rPr lang="nl-NL" sz="2800" dirty="0" err="1" smtClean="0"/>
              <a:t>endosporen</a:t>
            </a:r>
            <a:endParaRPr lang="nl-NL" sz="280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31" y="1546330"/>
            <a:ext cx="3744685" cy="29636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13633" y="2613130"/>
            <a:ext cx="1288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zuur</a:t>
            </a:r>
          </a:p>
          <a:p>
            <a:endParaRPr lang="nl-NL" dirty="0" smtClean="0"/>
          </a:p>
          <a:p>
            <a:r>
              <a:rPr lang="nl-NL" dirty="0" smtClean="0"/>
              <a:t>basisch</a:t>
            </a:r>
            <a:endParaRPr lang="nl-NL" dirty="0"/>
          </a:p>
        </p:txBody>
      </p:sp>
      <p:pic>
        <p:nvPicPr>
          <p:cNvPr id="7170" name="Picture 2" descr="Afbeeldingsresultaat voor steriliseren voed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4" y="2748199"/>
            <a:ext cx="4107089" cy="2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99312" y="2318217"/>
            <a:ext cx="947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droog</a:t>
            </a:r>
          </a:p>
          <a:p>
            <a:endParaRPr lang="nl-NL" dirty="0"/>
          </a:p>
          <a:p>
            <a:r>
              <a:rPr lang="nl-NL" dirty="0"/>
              <a:t>honger</a:t>
            </a:r>
          </a:p>
          <a:p>
            <a:endParaRPr lang="nl-NL" dirty="0"/>
          </a:p>
          <a:p>
            <a:r>
              <a:rPr lang="nl-NL" dirty="0"/>
              <a:t>vacuüm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153327" y="4898916"/>
            <a:ext cx="419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hitte    vries     kou   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315197" y="5910943"/>
            <a:ext cx="433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endosporen</a:t>
            </a:r>
            <a:r>
              <a:rPr lang="nl-NL" dirty="0" smtClean="0"/>
              <a:t> gaan pas boven 100 </a:t>
            </a:r>
            <a:r>
              <a:rPr lang="nl-NL" baseline="30000" dirty="0" smtClean="0"/>
              <a:t>0</a:t>
            </a:r>
            <a:r>
              <a:rPr lang="nl-NL" dirty="0" smtClean="0"/>
              <a:t> C dood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8371112" y="2193982"/>
            <a:ext cx="365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steriliseren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7222667" y="520134"/>
            <a:ext cx="451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endosporen</a:t>
            </a:r>
            <a:r>
              <a:rPr lang="nl-NL" sz="2800" dirty="0" smtClean="0"/>
              <a:t> vernietigen</a:t>
            </a:r>
            <a:endParaRPr lang="nl-NL" sz="28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56" y="1043354"/>
            <a:ext cx="1960256" cy="29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8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at voor druiven wij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5" y="670050"/>
            <a:ext cx="4231858" cy="275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bi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2" y="670050"/>
            <a:ext cx="2724604" cy="153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br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1" y="3645570"/>
            <a:ext cx="4465795" cy="297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88" y="1233463"/>
            <a:ext cx="5363484" cy="437459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394958" y="670050"/>
            <a:ext cx="316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Hoe werkt gist?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7699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97429" y="1230086"/>
            <a:ext cx="558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levensvoorwaarden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961857"/>
            <a:ext cx="4288971" cy="15713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58" y="1718735"/>
            <a:ext cx="2609850" cy="3333750"/>
          </a:xfrm>
          <a:prstGeom prst="rect">
            <a:avLst/>
          </a:prstGeom>
        </p:spPr>
      </p:pic>
      <p:pic>
        <p:nvPicPr>
          <p:cNvPr id="3074" name="Picture 2" descr="Afbeeldingsresultaat voor grens z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053" y="3654330"/>
            <a:ext cx="3626049" cy="250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013" y="3741764"/>
            <a:ext cx="2628900" cy="2842054"/>
          </a:xfrm>
          <a:prstGeom prst="rect">
            <a:avLst/>
          </a:prstGeom>
        </p:spPr>
      </p:pic>
      <p:pic>
        <p:nvPicPr>
          <p:cNvPr id="3076" name="Picture 4" descr="Afbeeldingsresultaat voor luc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61" y="438936"/>
            <a:ext cx="3581758" cy="230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3914" y="3741764"/>
            <a:ext cx="81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vocht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95942" y="6324600"/>
            <a:ext cx="143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voeding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800600" y="526868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temperatuur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7609114" y="3015343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zuurstof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522029" y="6400800"/>
            <a:ext cx="2775857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neutrale pH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697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7314" y="990600"/>
            <a:ext cx="339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Nuttig of schadelijk?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92" y="305504"/>
            <a:ext cx="4215930" cy="28078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6" y="3392353"/>
            <a:ext cx="2827400" cy="30485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47" y="3309258"/>
            <a:ext cx="3454850" cy="29194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676" y="1555382"/>
            <a:ext cx="2762250" cy="16287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515" y="3255001"/>
            <a:ext cx="3666883" cy="36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4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4034049" y="4637314"/>
            <a:ext cx="2446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Bacteriën</a:t>
            </a:r>
            <a:endParaRPr lang="nl-NL" sz="2800" dirty="0"/>
          </a:p>
        </p:txBody>
      </p:sp>
      <p:sp>
        <p:nvSpPr>
          <p:cNvPr id="9" name="Rechthoek 8"/>
          <p:cNvSpPr/>
          <p:nvPr/>
        </p:nvSpPr>
        <p:spPr>
          <a:xfrm>
            <a:off x="6934262" y="4626428"/>
            <a:ext cx="5040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1/1000 mm</a:t>
            </a:r>
            <a:endParaRPr lang="nl-NL" sz="2800" dirty="0"/>
          </a:p>
        </p:txBody>
      </p:sp>
      <p:sp>
        <p:nvSpPr>
          <p:cNvPr id="2" name="AutoShape 2" descr="Afbeeldingsresultaat voor schimmel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02" y="323027"/>
            <a:ext cx="7344058" cy="367202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9" y="3471657"/>
            <a:ext cx="2701075" cy="168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302601"/>
            <a:ext cx="3393320" cy="268750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21" y="3439258"/>
            <a:ext cx="2020477" cy="151535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60" y="1963775"/>
            <a:ext cx="5329237" cy="18201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32" y="674250"/>
            <a:ext cx="2011683" cy="151467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72886" y="631371"/>
            <a:ext cx="29609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Schimmels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999514" y="5311977"/>
            <a:ext cx="2873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Eencellig: gist</a:t>
            </a:r>
          </a:p>
          <a:p>
            <a:r>
              <a:rPr lang="nl-NL" sz="2800" dirty="0" smtClean="0"/>
              <a:t>1/100 mm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4486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74" y="704623"/>
            <a:ext cx="3735160" cy="298812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94657" y="914400"/>
            <a:ext cx="3200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v</a:t>
            </a:r>
            <a:r>
              <a:rPr lang="nl-NL" sz="2800" dirty="0" smtClean="0"/>
              <a:t>irus </a:t>
            </a:r>
            <a:endParaRPr lang="nl-NL" sz="2800" dirty="0" smtClean="0"/>
          </a:p>
          <a:p>
            <a:endParaRPr lang="nl-NL" sz="2800" dirty="0" smtClean="0"/>
          </a:p>
          <a:p>
            <a:r>
              <a:rPr lang="nl-NL" sz="2400" dirty="0"/>
              <a:t>i</a:t>
            </a:r>
            <a:r>
              <a:rPr lang="nl-NL" sz="2400" dirty="0" smtClean="0"/>
              <a:t>s superklein</a:t>
            </a:r>
            <a:endParaRPr lang="nl-NL" sz="2400" dirty="0"/>
          </a:p>
          <a:p>
            <a:r>
              <a:rPr lang="nl-NL" sz="2400" dirty="0" smtClean="0"/>
              <a:t>veroorzaakt ziekten</a:t>
            </a:r>
            <a:endParaRPr lang="nl-NL" sz="2400" dirty="0"/>
          </a:p>
        </p:txBody>
      </p:sp>
      <p:pic>
        <p:nvPicPr>
          <p:cNvPr id="1026" name="Picture 2" descr="Afbeeldingsresultaat voor griep tek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3" y="3639710"/>
            <a:ext cx="2735320" cy="27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pol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52" y="3853541"/>
            <a:ext cx="1680993" cy="252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waterpokk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4" y="3853541"/>
            <a:ext cx="6102428" cy="252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84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kipfi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70" y="843782"/>
            <a:ext cx="4289425" cy="26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beeldingsresultaat voor besmetting salmon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57" y="1052156"/>
            <a:ext cx="2644322" cy="373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besmetting salmone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78" y="3334288"/>
            <a:ext cx="4033608" cy="291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426029" y="5473338"/>
            <a:ext cx="3841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</a:t>
            </a:r>
            <a:r>
              <a:rPr lang="nl-NL" sz="2800" dirty="0" smtClean="0"/>
              <a:t>almonella</a:t>
            </a:r>
          </a:p>
          <a:p>
            <a:r>
              <a:rPr lang="nl-NL" sz="2800" dirty="0" smtClean="0"/>
              <a:t>campylobacter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849086" y="489857"/>
            <a:ext cx="587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Bekende ziekteverwekkende bacteriën in dierlijke producten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85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fbeeldingsresultaat voor yogh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86" y="830951"/>
            <a:ext cx="1696426" cy="16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zuurkool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28" y="2999155"/>
            <a:ext cx="1875518" cy="15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mel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93" y="649149"/>
            <a:ext cx="2043339" cy="206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fbeeldingsresultaat voor zuurkool gro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3" y="2999155"/>
            <a:ext cx="2257447" cy="15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fbeeldingsresultaat voor ka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111"/>
            <a:ext cx="2049689" cy="15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Afbeeldingsresultaat voor salam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32" y="4501384"/>
            <a:ext cx="2086882" cy="208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600200" y="3255447"/>
            <a:ext cx="429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</a:t>
            </a:r>
            <a:r>
              <a:rPr lang="nl-NL" sz="2800" dirty="0" smtClean="0"/>
              <a:t>acterie</a:t>
            </a:r>
          </a:p>
          <a:p>
            <a:r>
              <a:rPr lang="nl-NL" sz="2800" dirty="0" smtClean="0"/>
              <a:t>zet suiker om in zuur</a:t>
            </a:r>
            <a:endParaRPr lang="nl-NL" sz="2800" dirty="0"/>
          </a:p>
        </p:txBody>
      </p:sp>
      <p:sp>
        <p:nvSpPr>
          <p:cNvPr id="3" name="Tekstvak 2"/>
          <p:cNvSpPr txBox="1"/>
          <p:nvPr/>
        </p:nvSpPr>
        <p:spPr>
          <a:xfrm>
            <a:off x="4887686" y="5170714"/>
            <a:ext cx="579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n</a:t>
            </a:r>
            <a:r>
              <a:rPr lang="nl-NL" sz="2800" dirty="0" smtClean="0"/>
              <a:t>ieuwe producten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2294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22514" y="533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voortplanting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7" y="1603828"/>
            <a:ext cx="3175000" cy="2540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063343" y="5421085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é</a:t>
            </a:r>
            <a:r>
              <a:rPr lang="nl-NL" sz="2800" dirty="0" smtClean="0"/>
              <a:t>én cel wordt na uren een kolonie </a:t>
            </a:r>
            <a:endParaRPr lang="nl-NL" sz="2800" dirty="0"/>
          </a:p>
        </p:txBody>
      </p:sp>
      <p:sp>
        <p:nvSpPr>
          <p:cNvPr id="5" name="AutoShape 2" descr="Afbeeldingsresultaat voor kolonie bacteri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2" name="Picture 4" descr="Afbeeldingsresultaat voor kolonie bacter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4" y="1603828"/>
            <a:ext cx="3366861" cy="305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034143" y="5421085"/>
            <a:ext cx="310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celdeling</a:t>
            </a:r>
            <a:endParaRPr lang="nl-NL" sz="2800" dirty="0"/>
          </a:p>
        </p:txBody>
      </p:sp>
      <p:pic>
        <p:nvPicPr>
          <p:cNvPr id="8" name="Afbeelding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14" y="4176484"/>
            <a:ext cx="2767330" cy="212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7612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89</Words>
  <Application>Microsoft Office PowerPoint</Application>
  <PresentationFormat>Breedbeeld</PresentationFormat>
  <Paragraphs>44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Mecheline Lips-Maas</cp:lastModifiedBy>
  <cp:revision>20</cp:revision>
  <dcterms:created xsi:type="dcterms:W3CDTF">2017-09-11T13:34:29Z</dcterms:created>
  <dcterms:modified xsi:type="dcterms:W3CDTF">2017-09-18T10:46:42Z</dcterms:modified>
</cp:coreProperties>
</file>